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9" r:id="rId5"/>
    <p:sldId id="260" r:id="rId6"/>
    <p:sldId id="257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2E895D-8038-D9EE-22A9-F93B62C975D5}" v="1" dt="2020-09-24T19:49:47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LeGrys" userId="S::jlegrys@usccb.org::a0a013e9-208e-4a35-a3d2-bac3566e1594" providerId="AD" clId="Web-{112E895D-8038-D9EE-22A9-F93B62C975D5}"/>
    <pc:docChg chg="modSld">
      <pc:chgData name="James LeGrys" userId="S::jlegrys@usccb.org::a0a013e9-208e-4a35-a3d2-bac3566e1594" providerId="AD" clId="Web-{112E895D-8038-D9EE-22A9-F93B62C975D5}" dt="2020-09-24T19:49:47.218" v="0"/>
      <pc:docMkLst>
        <pc:docMk/>
      </pc:docMkLst>
      <pc:sldChg chg="addSp">
        <pc:chgData name="James LeGrys" userId="S::jlegrys@usccb.org::a0a013e9-208e-4a35-a3d2-bac3566e1594" providerId="AD" clId="Web-{112E895D-8038-D9EE-22A9-F93B62C975D5}" dt="2020-09-24T19:49:47.218" v="0"/>
        <pc:sldMkLst>
          <pc:docMk/>
          <pc:sldMk cId="1446586322" sldId="257"/>
        </pc:sldMkLst>
        <pc:spChg chg="add">
          <ac:chgData name="James LeGrys" userId="S::jlegrys@usccb.org::a0a013e9-208e-4a35-a3d2-bac3566e1594" providerId="AD" clId="Web-{112E895D-8038-D9EE-22A9-F93B62C975D5}" dt="2020-09-24T19:49:47.218" v="0"/>
          <ac:spMkLst>
            <pc:docMk/>
            <pc:sldMk cId="1446586322" sldId="257"/>
            <ac:spMk id="2" creationId="{D52A1ED2-B8A5-44E5-B56F-0C5F4CAE4C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5584" y="1850065"/>
            <a:ext cx="7309295" cy="1139648"/>
          </a:xfrm>
        </p:spPr>
        <p:txBody>
          <a:bodyPr/>
          <a:lstStyle/>
          <a:p>
            <a:r>
              <a:rPr lang="en-US" sz="4000" dirty="0">
                <a:solidFill>
                  <a:srgbClr val="00B050"/>
                </a:solidFill>
              </a:rPr>
              <a:t>Go!</a:t>
            </a:r>
            <a:br>
              <a:rPr lang="en-US" sz="4000" dirty="0"/>
            </a:br>
            <a:r>
              <a:rPr lang="en-US" sz="2800" dirty="0"/>
              <a:t>Affirming and Nurturing Catechists for Mission</a:t>
            </a:r>
            <a:br>
              <a:rPr lang="en-US" sz="2800" dirty="0"/>
            </a:br>
            <a:r>
              <a:rPr lang="en-US" sz="2800" dirty="0"/>
              <a:t>Jayne Ragasa-Mondoy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dirty="0"/>
              <a:t>Catechetical Sunday 2020</a:t>
            </a:r>
            <a:br>
              <a:rPr lang="en-US" sz="2600" dirty="0"/>
            </a:br>
            <a:r>
              <a:rPr lang="en-US" sz="2600" dirty="0"/>
              <a:t>“I received from the Lord what I also handed on to you”</a:t>
            </a:r>
            <a:br>
              <a:rPr lang="en-US" sz="2600" dirty="0"/>
            </a:br>
            <a:endParaRPr lang="en-US" sz="2600" dirty="0"/>
          </a:p>
          <a:p>
            <a:r>
              <a:rPr lang="en-US" sz="2600" dirty="0"/>
              <a:t>USCCB Leadership Institute</a:t>
            </a:r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722">
            <a:off x="488504" y="4239089"/>
            <a:ext cx="2398776" cy="17990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tmp330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000" end="2266.294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1582" y="431799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9733" y="1418542"/>
            <a:ext cx="7073067" cy="25641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/>
              <a:t>"</a:t>
            </a:r>
            <a:r>
              <a:rPr lang="en-US" sz="2400" b="1"/>
              <a:t>Go, therefore, and make disciples of all nations, baptizing them in the name of the Father, and of the Son, and of the holy Spirit, </a:t>
            </a:r>
            <a:r>
              <a:rPr lang="en-US" sz="2400"/>
              <a:t>teaching them to observe all that I have commanded you. And behold, I am with you always, until the end of the age." (Mt 28:19-20)</a:t>
            </a:r>
            <a:br>
              <a:rPr lang="en-US" sz="2400"/>
            </a:b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790CFA-0FA4-4AFF-B04C-70C58DB30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78" y="918867"/>
            <a:ext cx="2939375" cy="4892675"/>
          </a:xfr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843280" y="2953174"/>
            <a:ext cx="5679439" cy="1371600"/>
          </a:xfrm>
        </p:spPr>
        <p:txBody>
          <a:bodyPr>
            <a:normAutofit/>
          </a:bodyPr>
          <a:lstStyle/>
          <a:p>
            <a:r>
              <a:rPr lang="en-US" dirty="0"/>
              <a:t>Each catechist comes to us with a story of faith, a desire to grow in the grace received in baptism.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33E97C-72B8-4177-9976-4BEF36BA0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A1ED2-B8A5-44E5-B56F-0C5F4CAE4CBE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465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5000">
        <p:fade/>
      </p:transition>
    </mc:Choice>
    <mc:Fallback xmlns="">
      <p:transition spd="slow" advClick="0" advTm="1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692" y="2743200"/>
            <a:ext cx="6241816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Baptism begins our covenantal relationship with God.  How is this relationship affirmed and supported through your ministry of evangelization and catechesis?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187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1651590" y="5955046"/>
            <a:ext cx="806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Catechetical Sunday 2020  “I received from the Lord what I also handed on </a:t>
            </a:r>
            <a:r>
              <a:rPr lang="en-US"/>
              <a:t>to you.”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39406" y="1041400"/>
            <a:ext cx="3213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Reflection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4517B75-DC5A-4D2C-9415-1D36B6FFE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434">
        <p:fade/>
      </p:transition>
    </mc:Choice>
    <mc:Fallback xmlns="">
      <p:transition spd="med" advTm="79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30619|recordLength=30650|start=0|end=30619|audioFormat={00001610-0000-0010-8000-00AA00389B71}|audioRate=44100|muted=false|volume=0.8|fadeIn=0|fadeOut=0|videoFormat={34363248-0000-0010-8000-00AA00389B71}|videoRate=15|videoWidth=320|videoHeight=24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8FC989CAA87340A074B50B56EC6D96" ma:contentTypeVersion="13" ma:contentTypeDescription="Create a new document." ma:contentTypeScope="" ma:versionID="6dec8d6b6dc541d6afaec44db6c83985">
  <xsd:schema xmlns:xsd="http://www.w3.org/2001/XMLSchema" xmlns:xs="http://www.w3.org/2001/XMLSchema" xmlns:p="http://schemas.microsoft.com/office/2006/metadata/properties" xmlns:ns3="b95aed5d-f12b-4996-8f90-60a748ca5e82" xmlns:ns4="8a5e83c7-cac3-4d1d-bcdd-e68ec4b614ba" targetNamespace="http://schemas.microsoft.com/office/2006/metadata/properties" ma:root="true" ma:fieldsID="14063173e8bcb1de1e7530eee95c5b5a" ns3:_="" ns4:_="">
    <xsd:import namespace="b95aed5d-f12b-4996-8f90-60a748ca5e82"/>
    <xsd:import namespace="8a5e83c7-cac3-4d1d-bcdd-e68ec4b614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aed5d-f12b-4996-8f90-60a748ca5e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e83c7-cac3-4d1d-bcdd-e68ec4b61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F329B3-96E5-45E7-AE46-EF1D9D63DA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53EA21-FED5-4215-91F6-43005A44B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5aed5d-f12b-4996-8f90-60a748ca5e82"/>
    <ds:schemaRef ds:uri="8a5e83c7-cac3-4d1d-bcdd-e68ec4b61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FD99A6-92FC-4BB3-99D4-64D53205871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2709</TotalTime>
  <Words>161</Words>
  <Application>Microsoft Office PowerPoint</Application>
  <PresentationFormat>Widescreen</PresentationFormat>
  <Paragraphs>8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Organic</vt:lpstr>
      <vt:lpstr>Go! Affirming and Nurturing Catechists for Mission Jayne Ragasa-Mondoy</vt:lpstr>
      <vt:lpstr>PowerPoint Presentation</vt:lpstr>
      <vt:lpstr>Each catechist comes to us with a story of faith, a desire to grow in the grace received in baptism.</vt:lpstr>
      <vt:lpstr>Baptism begins our covenantal relationship with God.  How is this relationship affirmed and supported through your ministry of evangelization and catechesis?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Mondoy, Jayne</dc:creator>
  <cp:lastModifiedBy>Marilyn Santos</cp:lastModifiedBy>
  <cp:revision>44</cp:revision>
  <dcterms:created xsi:type="dcterms:W3CDTF">2020-06-06T04:43:59Z</dcterms:created>
  <dcterms:modified xsi:type="dcterms:W3CDTF">2020-09-24T19:49:48Z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0x010100248FC989CAA87340A074B50B56EC6D96</vt:lpwstr>
  </property>
</Properties>
</file>